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12192000" cy="6858000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00FFFF"/>
    <a:srgbClr val="A50021"/>
    <a:srgbClr val="009900"/>
    <a:srgbClr val="00FF00"/>
    <a:srgbClr val="9933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71" autoAdjust="0"/>
    <p:restoredTop sz="94660"/>
  </p:normalViewPr>
  <p:slideViewPr>
    <p:cSldViewPr snapToGrid="0">
      <p:cViewPr>
        <p:scale>
          <a:sx n="90" d="100"/>
          <a:sy n="90" d="100"/>
        </p:scale>
        <p:origin x="-276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92C93-D522-41E5-957E-5CA748927053}" type="datetimeFigureOut">
              <a:rPr lang="sk-SK" smtClean="0"/>
              <a:pPr/>
              <a:t>4. 9. 2020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81D63-D74A-4B10-9E95-E38532A1326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415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02778-512B-4477-85F4-A5E1CC38E0D4}" type="datetimeFigureOut">
              <a:rPr lang="sk-SK"/>
              <a:pPr>
                <a:defRPr/>
              </a:pPr>
              <a:t>4. 9. 2020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1F9AB-33B8-4A15-88D8-9D0DF77BA0A7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DF567-5807-44AB-9F3D-64B9D6E0310D}" type="datetimeFigureOut">
              <a:rPr lang="sk-SK"/>
              <a:pPr>
                <a:defRPr/>
              </a:pPr>
              <a:t>4. 9. 2020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C55BF-BE16-4695-96BD-58EAC3487868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B20B2-4DE2-48D6-BA45-BA6240D9249F}" type="datetimeFigureOut">
              <a:rPr lang="sk-SK"/>
              <a:pPr>
                <a:defRPr/>
              </a:pPr>
              <a:t>4. 9. 2020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2D55A-60BE-49C6-A4EE-25F00842E2EA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3C7AA-6733-45BC-A23C-6DDFC3A0C9BC}" type="datetimeFigureOut">
              <a:rPr lang="sk-SK"/>
              <a:pPr>
                <a:defRPr/>
              </a:pPr>
              <a:t>4. 9. 2020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638FF-D2D6-4EFA-BF90-512DF7149DE4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E04F3-6B36-40C6-9175-AB364474B09D}" type="datetimeFigureOut">
              <a:rPr lang="sk-SK"/>
              <a:pPr>
                <a:defRPr/>
              </a:pPr>
              <a:t>4. 9. 2020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8B7FD-A57C-4B05-BF55-78D470047BF9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72798-FBFF-43D7-8761-0B96324733A9}" type="datetimeFigureOut">
              <a:rPr lang="sk-SK"/>
              <a:pPr>
                <a:defRPr/>
              </a:pPr>
              <a:t>4. 9. 2020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0F520-353A-41EC-A5AF-ED920FF54B4C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DB0A1-B975-4DBF-8FCE-BDD6C62C5115}" type="datetimeFigureOut">
              <a:rPr lang="sk-SK"/>
              <a:pPr>
                <a:defRPr/>
              </a:pPr>
              <a:t>4. 9. 2020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8BE9D-C2D8-4811-A92F-E7A005A617A9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64EF5-24AF-4EA9-B18B-D59025A31AE6}" type="datetimeFigureOut">
              <a:rPr lang="sk-SK"/>
              <a:pPr>
                <a:defRPr/>
              </a:pPr>
              <a:t>4. 9. 2020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422C4-4DFD-4F79-B1F5-8942E49C8D60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B9BBE-F95C-4A53-AFB9-A5D06A786B0B}" type="datetimeFigureOut">
              <a:rPr lang="sk-SK"/>
              <a:pPr>
                <a:defRPr/>
              </a:pPr>
              <a:t>4. 9. 2020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0B82E-DFC4-46DC-BFD3-9F1B835572AE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A7DDC-EDC7-4B16-A2CB-EC411E8ACF0B}" type="datetimeFigureOut">
              <a:rPr lang="sk-SK"/>
              <a:pPr>
                <a:defRPr/>
              </a:pPr>
              <a:t>4. 9. 2020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5C61B-FCE5-4350-A479-2E8EC4434385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684DF-F4FE-4678-861E-D582B09834CC}" type="datetimeFigureOut">
              <a:rPr lang="sk-SK"/>
              <a:pPr>
                <a:defRPr/>
              </a:pPr>
              <a:t>4. 9. 2020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92740-3B29-431C-AB1E-5C09AFC55927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12522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štýly predlohy textu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688DFB-28E1-4388-ACC0-97AC5372B239}" type="datetimeFigureOut">
              <a:rPr lang="sk-SK"/>
              <a:pPr>
                <a:defRPr/>
              </a:pPr>
              <a:t>4. 9. 2020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1AD6344-B329-4FEC-8350-9DF88DE0717C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3083439" y="4332875"/>
            <a:ext cx="6379538" cy="1323647"/>
          </a:xfrm>
        </p:spPr>
        <p:txBody>
          <a:bodyPr/>
          <a:lstStyle/>
          <a:p>
            <a:r>
              <a:rPr lang="sk-SK" sz="1100" dirty="0" smtClean="0"/>
              <a:t> </a:t>
            </a:r>
            <a:br>
              <a:rPr lang="sk-SK" sz="1100" dirty="0" smtClean="0"/>
            </a:br>
            <a:endParaRPr lang="sk-SK" sz="11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83438" y="4332875"/>
            <a:ext cx="6198785" cy="1440604"/>
          </a:xfrm>
        </p:spPr>
        <p:txBody>
          <a:bodyPr/>
          <a:lstStyle/>
          <a:p>
            <a:r>
              <a:rPr lang="sk-SK" sz="1600" b="1" dirty="0" smtClean="0"/>
              <a:t>                 KORZO</a:t>
            </a:r>
            <a:r>
              <a:rPr lang="sk-SK" sz="1600" dirty="0" smtClean="0"/>
              <a:t> </a:t>
            </a:r>
            <a:r>
              <a:rPr lang="sk-SK" sz="1600" b="1" dirty="0" smtClean="0"/>
              <a:t>DANCE</a:t>
            </a:r>
            <a:r>
              <a:rPr lang="sk-SK" sz="1600" dirty="0" smtClean="0"/>
              <a:t> </a:t>
            </a:r>
            <a:r>
              <a:rPr lang="sk-SK" sz="1600" b="1" dirty="0"/>
              <a:t>&amp; </a:t>
            </a:r>
            <a:r>
              <a:rPr lang="sk-SK" sz="1600" b="1" dirty="0" smtClean="0"/>
              <a:t>KORZO IN MOVE už 30 rokov</a:t>
            </a:r>
          </a:p>
          <a:p>
            <a:pPr marL="0" indent="0">
              <a:buNone/>
            </a:pPr>
            <a:r>
              <a:rPr lang="sk-SK" sz="1600" b="1" dirty="0" smtClean="0">
                <a:solidFill>
                  <a:srgbClr val="FF0000"/>
                </a:solidFill>
              </a:rPr>
              <a:t>HIP HOP              </a:t>
            </a:r>
            <a:r>
              <a:rPr lang="sk-SK" sz="1600" b="1" dirty="0" smtClean="0">
                <a:solidFill>
                  <a:srgbClr val="FFC000"/>
                </a:solidFill>
              </a:rPr>
              <a:t>DISCO</a:t>
            </a:r>
            <a:r>
              <a:rPr lang="sk-SK" sz="1600" b="1" dirty="0" smtClean="0"/>
              <a:t>           </a:t>
            </a:r>
            <a:r>
              <a:rPr lang="sk-SK" sz="1600" b="1" dirty="0" smtClean="0">
                <a:solidFill>
                  <a:srgbClr val="00B0F0"/>
                </a:solidFill>
              </a:rPr>
              <a:t>BALET </a:t>
            </a:r>
            <a:r>
              <a:rPr lang="sk-SK" sz="1600" b="1" dirty="0" smtClean="0"/>
              <a:t>         </a:t>
            </a:r>
            <a:r>
              <a:rPr lang="sk-SK" sz="1600" b="1" dirty="0" smtClean="0">
                <a:solidFill>
                  <a:srgbClr val="7030A0"/>
                </a:solidFill>
              </a:rPr>
              <a:t>ĽUDOVÝ TANEC           </a:t>
            </a:r>
            <a:r>
              <a:rPr lang="sk-SK" sz="1600" b="1" dirty="0" smtClean="0">
                <a:solidFill>
                  <a:srgbClr val="00B050"/>
                </a:solidFill>
              </a:rPr>
              <a:t>PARKOUR</a:t>
            </a:r>
            <a:endParaRPr lang="sk-SK" sz="16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k-SK" sz="1200" dirty="0" smtClean="0"/>
              <a:t>Vážení rodičia, milí žiaci, pozývame Vás na zápis nových žiakov do tanečného odboru.                                   Bližšie informácie v prípade záujmu na tel. čísle: </a:t>
            </a:r>
            <a:r>
              <a:rPr lang="sk-SK" sz="1400" b="1" dirty="0" smtClean="0"/>
              <a:t>0903 793 557 </a:t>
            </a:r>
            <a:r>
              <a:rPr lang="sk-SK" sz="1200" dirty="0" smtClean="0"/>
              <a:t>– Mgr. Vladimír </a:t>
            </a:r>
            <a:r>
              <a:rPr lang="sk-SK" sz="1200" dirty="0" err="1" smtClean="0"/>
              <a:t>Ondrovič</a:t>
            </a:r>
            <a:r>
              <a:rPr lang="sk-SK" sz="1200" dirty="0" smtClean="0"/>
              <a:t>                         		      </a:t>
            </a:r>
            <a:r>
              <a:rPr lang="sk-SK" sz="1200" dirty="0" smtClean="0">
                <a:sym typeface="Wingdings" pitchFamily="2" charset="2"/>
              </a:rPr>
              <a:t></a:t>
            </a:r>
            <a:r>
              <a:rPr lang="sk-SK" sz="1200" dirty="0" smtClean="0"/>
              <a:t>  TEŠÍME SA NA VÁS  </a:t>
            </a:r>
            <a:r>
              <a:rPr lang="sk-SK" sz="1200" dirty="0" smtClean="0">
                <a:sym typeface="Wingdings" pitchFamily="2" charset="2"/>
              </a:rPr>
              <a:t></a:t>
            </a:r>
            <a:endParaRPr lang="sk-SK" sz="1200" dirty="0" smtClean="0"/>
          </a:p>
          <a:p>
            <a:pPr marL="0" indent="0">
              <a:buNone/>
            </a:pPr>
            <a:endParaRPr lang="sk-SK" sz="1200" dirty="0" smtClean="0"/>
          </a:p>
        </p:txBody>
      </p:sp>
      <p:pic>
        <p:nvPicPr>
          <p:cNvPr id="4" name="Picture 2" descr="C:\Users\User\Desktop\hip hop super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2807" y="605571"/>
            <a:ext cx="6379538" cy="3727304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7549116" y="1775638"/>
            <a:ext cx="191386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sk-SK" sz="1100" b="1" dirty="0" smtClean="0"/>
              <a:t> </a:t>
            </a:r>
          </a:p>
          <a:p>
            <a:pPr>
              <a:buNone/>
            </a:pPr>
            <a:endParaRPr lang="sk-SK" sz="1100" b="1" dirty="0" smtClean="0"/>
          </a:p>
        </p:txBody>
      </p:sp>
      <p:sp>
        <p:nvSpPr>
          <p:cNvPr id="6" name="Obdĺžnik 5"/>
          <p:cNvSpPr/>
          <p:nvPr/>
        </p:nvSpPr>
        <p:spPr>
          <a:xfrm>
            <a:off x="3083439" y="712726"/>
            <a:ext cx="219031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200" b="1" dirty="0" smtClean="0"/>
              <a:t>SZUŠ Novomeského 11 TN</a:t>
            </a:r>
            <a:endParaRPr lang="sk-SK" sz="1200" dirty="0"/>
          </a:p>
        </p:txBody>
      </p:sp>
      <p:sp>
        <p:nvSpPr>
          <p:cNvPr id="7" name="Obdĺžnik 6"/>
          <p:cNvSpPr/>
          <p:nvPr/>
        </p:nvSpPr>
        <p:spPr>
          <a:xfrm rot="10800000" flipV="1">
            <a:off x="3147233" y="2394795"/>
            <a:ext cx="219031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k-SK" sz="2000" b="1" dirty="0" smtClean="0">
                <a:solidFill>
                  <a:srgbClr val="FF0000"/>
                </a:solidFill>
              </a:rPr>
              <a:t>KORZO</a:t>
            </a:r>
            <a:r>
              <a:rPr lang="sk-SK" sz="1600" b="1" dirty="0" smtClean="0">
                <a:solidFill>
                  <a:srgbClr val="FF0000"/>
                </a:solidFill>
              </a:rPr>
              <a:t> DANCE</a:t>
            </a:r>
          </a:p>
          <a:p>
            <a:pPr>
              <a:buNone/>
            </a:pPr>
            <a:endParaRPr lang="sk-SK" sz="10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sk-SK" sz="1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k-SK" sz="1600" b="1" dirty="0" smtClean="0"/>
              <a:t>Zápis nových žiakov</a:t>
            </a:r>
          </a:p>
          <a:p>
            <a:pPr>
              <a:buNone/>
            </a:pPr>
            <a:r>
              <a:rPr lang="sk-SK" sz="1200" b="1" dirty="0" smtClean="0"/>
              <a:t>    </a:t>
            </a:r>
            <a:endParaRPr lang="sk-SK" sz="1200" dirty="0"/>
          </a:p>
        </p:txBody>
      </p:sp>
      <p:pic>
        <p:nvPicPr>
          <p:cNvPr id="1026" name="Picture 2" descr="C:\Users\Lenovo\Desktop\ZUŠ\S ZUŠ Trenčín\stiahnuť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397" y="945044"/>
            <a:ext cx="1765007" cy="3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63</Words>
  <Application>Microsoft Office PowerPoint</Application>
  <PresentationFormat>Vlastná</PresentationFormat>
  <Paragraphs>11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  </vt:lpstr>
    </vt:vector>
  </TitlesOfParts>
  <Company>MPC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Aplikácia vybraných edukačných stratégií do rôznych oblastí práce so žiakmi z MRK v rámci celodenného výchovného pôsobenia na žiakov v základnej škole</dc:title>
  <dc:creator>Peter Laco</dc:creator>
  <cp:lastModifiedBy>Lenovo</cp:lastModifiedBy>
  <cp:revision>135</cp:revision>
  <dcterms:created xsi:type="dcterms:W3CDTF">2013-10-05T20:46:54Z</dcterms:created>
  <dcterms:modified xsi:type="dcterms:W3CDTF">2020-09-04T17:08:23Z</dcterms:modified>
</cp:coreProperties>
</file>