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64" r:id="rId3"/>
    <p:sldId id="273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F9614-1E97-BA4F-9C39-E335529A41FA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4E73B-8164-0A41-AEC7-E81705A9C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2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Michał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E73B-8164-0A41-AEC7-E81705A9CC5F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51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Kasia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E73B-8164-0A41-AEC7-E81705A9CC5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43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20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2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98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0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9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88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12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34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76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51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04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EA5E-65D3-4850-AB08-BC2DF5D90356}" type="datetimeFigureOut">
              <a:rPr lang="pl-PL" smtClean="0"/>
              <a:pPr/>
              <a:t>14.11.2021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3BD6-5B72-4830-AE87-195AD037E4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197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2420888"/>
            <a:ext cx="6408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  <a:latin typeface="Book Antiqua" panose="02040602050305030304" pitchFamily="18" charset="0"/>
              </a:rPr>
              <a:t>WIRTUALNA CHOINKA</a:t>
            </a:r>
          </a:p>
          <a:p>
            <a:pPr algn="ctr"/>
            <a:r>
              <a:rPr lang="pl-PL" sz="8800" b="1" dirty="0">
                <a:solidFill>
                  <a:schemeClr val="bg1"/>
                </a:solidFill>
                <a:latin typeface="Book Antiqua" panose="02040602050305030304" pitchFamily="18" charset="0"/>
              </a:rPr>
              <a:t>2021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4664"/>
            <a:ext cx="190500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03648" y="33265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Book Antiqua" panose="02040602050305030304" pitchFamily="18" charset="0"/>
              </a:rPr>
              <a:t>WPROWADZENIE</a:t>
            </a:r>
            <a:endParaRPr lang="pl-PL" sz="8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7544" y="1340768"/>
            <a:ext cx="554461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</a:rPr>
              <a:t>Wirtualna Choinka (wirtualnachoinka.pl) to akcja, której celem jest rozradowanie rodzin w trudnej sytuacji materialnej, dzieci i samotnych osób przez zakup bożonarodzeniowych prezentów oraz ogrzanie domów przez zakup węgla – na okres zimowy.</a:t>
            </a:r>
          </a:p>
          <a:p>
            <a:pPr lvl="0">
              <a:spcAft>
                <a:spcPts val="600"/>
              </a:spcAft>
            </a:pPr>
            <a:endParaRPr lang="pl-PL" sz="2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</a:rPr>
              <a:t>Akcja jest organizowana wespół z Caritas.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25" y="116632"/>
            <a:ext cx="1040904" cy="99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8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03648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Book Antiqua" panose="02040602050305030304" pitchFamily="18" charset="0"/>
              </a:rPr>
              <a:t>ZBIÓRKA ŻYWNOŚCI</a:t>
            </a:r>
            <a:endParaRPr lang="pl-PL" sz="8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7544" y="1340768"/>
            <a:ext cx="648072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</a:rPr>
              <a:t>W dniach:</a:t>
            </a:r>
          </a:p>
          <a:p>
            <a:pPr lvl="0"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</a:rPr>
              <a:t>26.11.2021 – 15:00 – 21:00</a:t>
            </a:r>
          </a:p>
          <a:p>
            <a:pPr lvl="0"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</a:rPr>
              <a:t>27.11.2021 – 9:00 – 21:00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sz="2400" b="1" dirty="0">
                <a:solidFill>
                  <a:schemeClr val="bg1"/>
                </a:solidFill>
              </a:rPr>
              <a:t>Potrzebujemy wolontariuszy do sklepów: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</a:rPr>
              <a:t>Warszawa, Myśliborska 51, Biedronka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</a:rPr>
              <a:t>Warszawa, Światowida 53E, Biedronka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</a:rPr>
              <a:t>Warszawa, Trakt Nadwiślański 14, Biedronka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</a:rPr>
              <a:t>Kontakt: Diakonia Miłosierdzia - Marek Tabaka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</a:rPr>
              <a:t>694430985 mta2000@wp.pl</a:t>
            </a:r>
          </a:p>
          <a:p>
            <a:pPr lvl="0">
              <a:spcAft>
                <a:spcPts val="600"/>
              </a:spcAft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25" y="116632"/>
            <a:ext cx="1040904" cy="99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106</Words>
  <Application>Microsoft Office PowerPoint</Application>
  <PresentationFormat>Pokaz na ekranie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Book Antiqua</vt:lpstr>
      <vt:lpstr>Calibri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mzboina</dc:creator>
  <cp:lastModifiedBy>Joanna Cichocka</cp:lastModifiedBy>
  <cp:revision>31</cp:revision>
  <dcterms:created xsi:type="dcterms:W3CDTF">2019-10-30T08:35:39Z</dcterms:created>
  <dcterms:modified xsi:type="dcterms:W3CDTF">2021-11-14T13:24:51Z</dcterms:modified>
</cp:coreProperties>
</file>