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0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1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89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45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86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3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3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64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65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30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40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96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31E4-9FB8-4C39-A2B7-636301B10A46}" type="datetimeFigureOut">
              <a:rPr lang="pl-PL" smtClean="0"/>
              <a:t>2022-04-28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9928-D928-4280-83D1-8212AE8B5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705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6064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     Wybieraj dobre węglowodany.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Zalecane są </a:t>
            </a:r>
            <a:r>
              <a:rPr lang="pl-PL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przede wszystkim</a:t>
            </a:r>
            <a:r>
              <a:rPr lang="pl-PL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 węglowodany </a:t>
            </a:r>
            <a:r>
              <a:rPr lang="pl-PL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pochodzące </a:t>
            </a:r>
            <a:r>
              <a:rPr lang="pl-PL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z produktów z pełnego ziarna, owoców i warzyw. Węglowodany złożone to dobre węglowodany, ponieważ nie podnoszą poziomu cukru we krwi</a:t>
            </a:r>
            <a:r>
              <a:rPr lang="pl-PL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r>
              <a:rPr lang="pl-PL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pl-PL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084186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    Należy spożywać produkty z różnych grup żywności dbać o urozmaicenie posiłków.</a:t>
            </a:r>
            <a:r>
              <a:rPr lang="pl-PL" sz="3200" dirty="0" smtClean="0"/>
              <a:t> </a:t>
            </a:r>
            <a:r>
              <a:rPr lang="pl-PL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produktu żywnościowego, który dostarczałby wszystkich składników pokarmowych w odpowiednich ilościach. Aby nie dopuścić do powstania niedoborów należy w codziennym jadłospisie uwzględnić produkty ze wszystkich grup: produkty zbożowe, warzywa i owoce, mleko i jego przetwory, produkty dostarczające pełnowartościowego białka.</a:t>
            </a:r>
            <a:endParaRPr lang="pl-PL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148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discordapp.com/attachments/508386128391438337/950789519345582180/paramax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" y="3508277"/>
            <a:ext cx="3349724" cy="33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971600" y="548680"/>
            <a:ext cx="7020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9.Fast Food</a:t>
            </a:r>
            <a:r>
              <a:rPr lang="pl-PL" sz="2800" dirty="0" smtClean="0"/>
              <a:t>                                                     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Rodzaj </a:t>
            </a:r>
            <a:r>
              <a:rPr lang="pl-P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pożywienia szybko przygotowywanego i serwowanego na poczekaniu. Zwykle zawiera dużą ilość tłuszczów i węglowodanów, przy równoczesnym niedoborze cennych dla organizmu substancji witamin i 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minerałów, dlatego powinno się je unikać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34" y="3695192"/>
            <a:ext cx="3220765" cy="31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0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143000"/>
          </a:xfrm>
        </p:spPr>
        <p:txBody>
          <a:bodyPr/>
          <a:lstStyle/>
          <a:p>
            <a:r>
              <a:rPr lang="pl-PL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iramida zdrowego odżywiania</a:t>
            </a:r>
            <a:r>
              <a:rPr lang="pl-P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pl-PL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00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                                      Robili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err="1" smtClean="0"/>
              <a:t>Jakub.C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Kacper.D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25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9666" y="0"/>
            <a:ext cx="9173666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r>
              <a:rPr lang="pl-PL" dirty="0" smtClean="0"/>
              <a:t>        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Odżywiaj się regularnie</a:t>
            </a:r>
            <a:r>
              <a:rPr lang="pl-PL" dirty="0"/>
              <a:t/>
            </a:r>
            <a:br>
              <a:rPr lang="pl-PL" dirty="0"/>
            </a:br>
            <a:r>
              <a:rPr lang="pl-P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  </a:t>
            </a:r>
            <a:r>
              <a:rPr lang="pl-PL" dirty="0" smtClean="0"/>
              <a:t>  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Wybieraj </a:t>
            </a:r>
            <a:r>
              <a:rPr lang="pl-P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produkty jak najmniej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przetworzone.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r>
              <a:rPr lang="pl-P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r>
              <a:rPr lang="pl-PL" dirty="0" smtClean="0"/>
              <a:t>   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Bazuj </a:t>
            </a:r>
            <a:r>
              <a:rPr lang="pl-P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warzywach</a:t>
            </a:r>
            <a:r>
              <a:rPr lang="pl-PL" dirty="0"/>
              <a:t/>
            </a:r>
            <a:br>
              <a:rPr lang="pl-PL" dirty="0"/>
            </a:br>
            <a:r>
              <a:rPr lang="pl-P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  </a:t>
            </a:r>
            <a:r>
              <a:rPr lang="pl-PL" dirty="0" smtClean="0"/>
              <a:t>  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Jedz </a:t>
            </a:r>
            <a:r>
              <a:rPr lang="pl-P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owoce w maksymalnie dwóch porcjach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dziennie</a:t>
            </a:r>
            <a:r>
              <a:rPr lang="pl-PL" dirty="0"/>
              <a:t/>
            </a:r>
            <a:br>
              <a:rPr lang="pl-PL" dirty="0"/>
            </a:br>
            <a:r>
              <a:rPr lang="pl-P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  </a:t>
            </a:r>
            <a:r>
              <a:rPr lang="pl-PL" dirty="0" smtClean="0"/>
              <a:t>   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Ogranicz </a:t>
            </a:r>
            <a:r>
              <a:rPr lang="pl-P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spożycie węglowodanów,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</a:t>
            </a:r>
            <a:r>
              <a:rPr lang="pl-P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  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Zwiększ </a:t>
            </a:r>
            <a:r>
              <a:rPr lang="pl-P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spożycie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tłuszczu</a:t>
            </a:r>
            <a:r>
              <a:rPr lang="pl-PL" dirty="0"/>
              <a:t/>
            </a:r>
            <a:br>
              <a:rPr lang="pl-PL" dirty="0"/>
            </a:br>
            <a:r>
              <a:rPr lang="pl-P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  </a:t>
            </a:r>
            <a:r>
              <a:rPr lang="pl-PL" dirty="0" smtClean="0"/>
              <a:t>    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Wybieraj </a:t>
            </a:r>
            <a:r>
              <a:rPr lang="pl-P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dobre węglowodany.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4750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2376264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Zdrowe odżywianie to sposób jedzenia, który polega na przyjmowaniu tylko takich substancji, które są korzystne dla zdrowia i zapewniają poprawną kondycję Twojego organizmu.</a:t>
            </a:r>
            <a:endParaRPr lang="pl-PL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989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273630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l-PL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  Regularność posiłków. sprzyja </a:t>
            </a:r>
            <a:r>
              <a:rPr lang="pl-PL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dowozowi odpowiedniej ilości energii w ciągu dnia, wpływa pozytywnie na samopoczucie, koncentrację oraz utrzymanie odpowiedniej masy ciała. Najlepiej jadać między 3 a 5 posiłków dziennie. Jeśli posiłki są bardziej obfite, wystarczy śniadanie, obiad i kolacja. Gdy preferuje się mniejsze posiłki, należy w ciągu dnia dołożyć 1 lub 2 przekąski. Dla optymalnego zdrowia i szczupłej sylwetki ważne jest, aby nie podjadać, nie zamieniać posiłków na kilkanaście przekąsek dziennie. Sprzyja to przejadaniu się, wybieraniu bezwartościowego jedzenia i odbija się negatywnie na metabolizmie. Optymalne pory posiłków to śniadanie do godziny po przebudzeniu, obiad w środku dnia, w porze największej aktywności i kolacja 2-3 godziny przed snem.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54006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616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   Wybieraj produkty jak najmniej przetworzone.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Wybieraj produkty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pełnoziarniste.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Częściej sięgaj po oleje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nierafinowane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Kupuj orzechy bez dodatków i w formie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niemielonej.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Używaj klasycznych płatków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owsianych.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Kupuj całe ziarna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kakao.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47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"/>
            <a:ext cx="9144000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     Bazuj na warzywach.</a:t>
            </a:r>
            <a:r>
              <a:rPr lang="pl-PL" dirty="0"/>
              <a:t> </a:t>
            </a:r>
            <a:r>
              <a:rPr lang="pl-PL" dirty="0" smtClean="0"/>
              <a:t>                         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Warzywa </a:t>
            </a:r>
            <a:r>
              <a:rPr lang="pl-PL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powinny stanowić podstawę każdej zdrowej diety. Są źródłem witamin, składników mineralnych, przeciwutleniaczy i błonnika. Ich dobór może być indywidualny w zależności od ewentualnych chorób, jednak generalnie warzywa to najzdrowsza grupa produktów </a:t>
            </a:r>
            <a:r>
              <a:rPr lang="pl-PL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spożywczych.</a:t>
            </a:r>
            <a:endParaRPr lang="pl-PL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053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   Jedz owoce w maksymalnie dwóch porcjach dziennie.</a:t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Owoce</a:t>
            </a:r>
            <a:r>
              <a:rPr lang="pl-PL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są źródłem cukrów prostych. Mimo zawartości witamin i błonnika, nie wolno ich jeść zbyt dużo, ponieważ sprzyjają wyrzutom insuliny i wahaniom poziomu glukozy we krwi, a takie stany mają liczne konsekwencje zdrowotne.</a:t>
            </a:r>
          </a:p>
        </p:txBody>
      </p:sp>
    </p:spTree>
    <p:extLst>
      <p:ext uri="{BB962C8B-B14F-4D97-AF65-F5344CB8AC3E}">
        <p14:creationId xmlns:p14="http://schemas.microsoft.com/office/powerpoint/2010/main" val="519240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    Ogranicz spożycie węglowodanów. </a:t>
            </a:r>
            <a:r>
              <a:rPr lang="pl-P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l-P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l-P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Jeżeli chcemy </a:t>
            </a:r>
            <a:r>
              <a:rPr lang="pl-P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ograniczyć</a:t>
            </a:r>
            <a:r>
              <a:rPr lang="pl-P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ilość niekorzystnych </a:t>
            </a:r>
            <a:r>
              <a:rPr lang="pl-P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węglowodanów, </a:t>
            </a:r>
            <a:r>
              <a:rPr lang="pl-P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czyli cukrów prostych, w naszej diecie nadrzędną zasadą, którą musimy przyjąć jest wyeliminowanie fast </a:t>
            </a:r>
            <a:r>
              <a:rPr lang="pl-PL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foodów</a:t>
            </a:r>
            <a:r>
              <a:rPr lang="pl-P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słodkich napoi, ale również przestawienie się z soków owocowych na świeże owoce.</a:t>
            </a:r>
          </a:p>
        </p:txBody>
      </p:sp>
    </p:spTree>
    <p:extLst>
      <p:ext uri="{BB962C8B-B14F-4D97-AF65-F5344CB8AC3E}">
        <p14:creationId xmlns:p14="http://schemas.microsoft.com/office/powerpoint/2010/main" val="2410021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    Zwiększ spożycie tłuszczu.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Zbilansuj swoje menu o ryby i 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owoce, </a:t>
            </a:r>
            <a:r>
              <a:rPr lang="pl-P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morza bogate w kwasy omega-3, które powinny być spożywane 2-3 razy w tygodniu. Dodawaj do sałatek olej rzepakowy, oliwę z oliwek i inne oleje roślinne. A jeśli nie </a:t>
            </a: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oleje, to </a:t>
            </a:r>
            <a:r>
              <a:rPr lang="pl-PL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orzechy i nasiona, które także dodadzą smaku i zwiększą także ilość korzystnych kwasów tłuszczowych w diecie.</a:t>
            </a:r>
          </a:p>
        </p:txBody>
      </p:sp>
    </p:spTree>
    <p:extLst>
      <p:ext uri="{BB962C8B-B14F-4D97-AF65-F5344CB8AC3E}">
        <p14:creationId xmlns:p14="http://schemas.microsoft.com/office/powerpoint/2010/main" val="3089515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95</TotalTime>
  <Words>321</Words>
  <Application>Microsoft Office PowerPoint</Application>
  <PresentationFormat>Pokaz na ekranie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Motyw pakietu Office</vt:lpstr>
      <vt:lpstr>Prezentacja programu PowerPoint</vt:lpstr>
      <vt:lpstr>1         Odżywiaj się regularnie 2     Wybieraj produkty jak najmniej przetworzone.  3    Bazuj na warzywach 4     Jedz owoce w maksymalnie dwóch porcjach dziennie 5      Ogranicz spożycie węglowodanów,             6          Zwiększ spożycie tłuszczu 7      Wybieraj dobre węglowodany.  </vt:lpstr>
      <vt:lpstr>Zdrowe odżywianie to sposób jedzenia, który polega na przyjmowaniu tylko takich substancji, które są korzystne dla zdrowia i zapewniają poprawną kondycję Twojego organizmu.</vt:lpstr>
      <vt:lpstr>1.   Regularność posiłków. sprzyja dowozowi odpowiedniej ilości energii w ciągu dnia, wpływa pozytywnie na samopoczucie, koncentrację oraz utrzymanie odpowiedniej masy ciała. Najlepiej jadać między 3 a 5 posiłków dziennie. Jeśli posiłki są bardziej obfite, wystarczy śniadanie, obiad i kolacja. Gdy preferuje się mniejsze posiłki, należy w ciągu dnia dołożyć 1 lub 2 przekąski. Dla optymalnego zdrowia i szczupłej sylwetki ważne jest, aby nie podjadać, nie zamieniać posiłków na kilkanaście przekąsek dziennie. Sprzyja to przejadaniu się, wybieraniu bezwartościowego jedzenia i odbija się negatywnie na metabolizmie. Optymalne pory posiłków to śniadanie do godziny po przebudzeniu, obiad w środku dnia, w porze największej aktywności i kolacja 2-3 godziny przed snem.</vt:lpstr>
      <vt:lpstr>2.    Wybieraj produkty jak najmniej przetworzone. Wybieraj produkty pełnoziarniste. Częściej sięgaj po oleje nierafinowane. Kupuj orzechy bez dodatków i w formie niemielonej. Używaj klasycznych płatków owsianych. Kupuj całe ziarna kakao.  </vt:lpstr>
      <vt:lpstr>3.      Bazuj na warzywach.                          Warzywa powinny stanowić podstawę każdej zdrowej diety. Są źródłem witamin, składników mineralnych, przeciwutleniaczy i błonnika. Ich dobór może być indywidualny w zależności od ewentualnych chorób, jednak generalnie warzywa to najzdrowsza grupa produktów spożywczych.</vt:lpstr>
      <vt:lpstr>4.    Jedz owoce w maksymalnie dwóch porcjach dziennie. Owoce są źródłem cukrów prostych. Mimo zawartości witamin i błonnika, nie wolno ich jeść zbyt dużo, ponieważ sprzyjają wyrzutom insuliny i wahaniom poziomu glukozy we krwi, a takie stany mają liczne konsekwencje zdrowotne.</vt:lpstr>
      <vt:lpstr>5.    Ogranicz spożycie węglowodanów.  Jeżeli chcemy ograniczyć ilość niekorzystnych węglowodanów, czyli cukrów prostych, w naszej diecie nadrzędną zasadą, którą musimy przyjąć jest wyeliminowanie fast foodów, słodkich napoi, ale również przestawienie się z soków owocowych na świeże owoce.</vt:lpstr>
      <vt:lpstr>6.     Zwiększ spożycie tłuszczu. Zbilansuj swoje menu o ryby i owoce, morza bogate w kwasy omega-3, które powinny być spożywane 2-3 razy w tygodniu. Dodawaj do sałatek olej rzepakowy, oliwę z oliwek i inne oleje roślinne. A jeśli nie oleje, to orzechy i nasiona, które także dodadzą smaku i zwiększą także ilość korzystnych kwasów tłuszczowych w diecie.</vt:lpstr>
      <vt:lpstr>7.     Wybieraj dobre węglowodany. Zalecane są przede wszystkim węglowodany pochodzące z produktów z pełnego ziarna, owoców i warzyw. Węglowodany złożone to dobre węglowodany, ponieważ nie podnoszą poziomu cukru we krwi. </vt:lpstr>
      <vt:lpstr>8.    Należy spożywać produkty z różnych grup żywności dbać o urozmaicenie posiłków. produktu żywnościowego, który dostarczałby wszystkich składników pokarmowych w odpowiednich ilościach. Aby nie dopuścić do powstania niedoborów należy w codziennym jadłospisie uwzględnić produkty ze wszystkich grup: produkty zbożowe, warzywa i owoce, mleko i jego przetwory, produkty dostarczające pełnowartościowego białka.</vt:lpstr>
      <vt:lpstr>Prezentacja programu PowerPoint</vt:lpstr>
      <vt:lpstr>Piramida zdrowego odżywiania.</vt:lpstr>
      <vt:lpstr>KONIEC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Zdrowe odżywianie</dc:title>
  <dc:creator>Asus</dc:creator>
  <cp:lastModifiedBy>ppe-user</cp:lastModifiedBy>
  <cp:revision>9</cp:revision>
  <dcterms:created xsi:type="dcterms:W3CDTF">2022-03-08T14:51:46Z</dcterms:created>
  <dcterms:modified xsi:type="dcterms:W3CDTF">2022-04-28T09:56:54Z</dcterms:modified>
</cp:coreProperties>
</file>