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1" r:id="rId4"/>
    <p:sldId id="262" r:id="rId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5894-93E9-481F-9E3B-8015FD429F21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56974-5834-44A2-B0FB-0CFEFDA8D91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3001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5894-93E9-481F-9E3B-8015FD429F21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56974-5834-44A2-B0FB-0CFEFDA8D91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9198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5894-93E9-481F-9E3B-8015FD429F21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56974-5834-44A2-B0FB-0CFEFDA8D91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950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5894-93E9-481F-9E3B-8015FD429F21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56974-5834-44A2-B0FB-0CFEFDA8D91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621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5894-93E9-481F-9E3B-8015FD429F21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56974-5834-44A2-B0FB-0CFEFDA8D91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90217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5894-93E9-481F-9E3B-8015FD429F21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56974-5834-44A2-B0FB-0CFEFDA8D91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7894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5894-93E9-481F-9E3B-8015FD429F21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56974-5834-44A2-B0FB-0CFEFDA8D91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28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5894-93E9-481F-9E3B-8015FD429F21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56974-5834-44A2-B0FB-0CFEFDA8D91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6992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5894-93E9-481F-9E3B-8015FD429F21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56974-5834-44A2-B0FB-0CFEFDA8D91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967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5894-93E9-481F-9E3B-8015FD429F21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56974-5834-44A2-B0FB-0CFEFDA8D91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24864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5894-93E9-481F-9E3B-8015FD429F21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56974-5834-44A2-B0FB-0CFEFDA8D91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6370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F5894-93E9-481F-9E3B-8015FD429F21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56974-5834-44A2-B0FB-0CFEFDA8D91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93118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9976" y="1051681"/>
            <a:ext cx="7480440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9303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955963" y="315883"/>
            <a:ext cx="8306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0" b="1" dirty="0" smtClean="0">
                <a:solidFill>
                  <a:srgbClr val="00B0F0"/>
                </a:solidFill>
              </a:rPr>
              <a:t>D</a:t>
            </a:r>
            <a:endParaRPr lang="sk-SK" sz="8000" b="1" dirty="0">
              <a:solidFill>
                <a:srgbClr val="00B0F0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419004" y="1097280"/>
            <a:ext cx="483343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DIEROU V PLOTE LIEZLO MAČA,</a:t>
            </a:r>
          </a:p>
          <a:p>
            <a:r>
              <a:rPr lang="sk-SK" sz="2800" b="1" dirty="0" smtClean="0"/>
              <a:t>ODTRHLO SI KUS CHUMÁČA.</a:t>
            </a:r>
          </a:p>
          <a:p>
            <a:r>
              <a:rPr lang="sk-SK" sz="2800" b="1" dirty="0" smtClean="0"/>
              <a:t>DÁŽĎOVKA HNEĎ LETELA,</a:t>
            </a:r>
          </a:p>
          <a:p>
            <a:r>
              <a:rPr lang="sk-SK" sz="2800" b="1" dirty="0" smtClean="0"/>
              <a:t>ABY MU HO PRIŠILA.</a:t>
            </a:r>
          </a:p>
          <a:p>
            <a:r>
              <a:rPr lang="sk-SK" sz="2800" b="1" dirty="0" smtClean="0"/>
              <a:t>PAVÚK SPRIADOL NITE,</a:t>
            </a:r>
          </a:p>
          <a:p>
            <a:r>
              <a:rPr lang="sk-SK" sz="2800" b="1" dirty="0" smtClean="0"/>
              <a:t>JEŽKO PODAL IHLU,</a:t>
            </a:r>
          </a:p>
          <a:p>
            <a:r>
              <a:rPr lang="sk-SK" sz="2800" b="1" dirty="0" smtClean="0"/>
              <a:t>KOŽUCH JE ZAS AKO NOVÝ,</a:t>
            </a:r>
          </a:p>
          <a:p>
            <a:r>
              <a:rPr lang="sk-SK" sz="2800" b="1" dirty="0" smtClean="0"/>
              <a:t>TRVALO TO CHVÍĽU.</a:t>
            </a:r>
            <a:endParaRPr lang="sk-SK" sz="2800" b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7912" y="3473334"/>
            <a:ext cx="2186247" cy="218624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97720" y="3835181"/>
            <a:ext cx="4182218" cy="210330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4021" y="1152495"/>
            <a:ext cx="22002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3172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74812" y="157941"/>
            <a:ext cx="10756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NÁJDI A VYZNAČ CESTU BLUDISKOM.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PRI KAŽDOM OBRÁZKU SA ZASTAV A POMENUJ HO.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POVEDZ, V KTOROM SLOVE POČUJEŠ </a:t>
            </a:r>
            <a:r>
              <a:rPr lang="sk-SK" b="1" dirty="0" smtClean="0"/>
              <a:t>D</a:t>
            </a:r>
            <a:r>
              <a:rPr lang="sk-SK" b="1" dirty="0" smtClean="0">
                <a:solidFill>
                  <a:srgbClr val="FF0000"/>
                </a:solidFill>
              </a:rPr>
              <a:t> NA ZAČIATKU SLOVA.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0356" y="1172095"/>
            <a:ext cx="8071659" cy="569718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076085" y="1415859"/>
            <a:ext cx="766482" cy="104860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80866" y="5868784"/>
            <a:ext cx="811858" cy="673331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365" y="3407227"/>
            <a:ext cx="646271" cy="743211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7187" y="2949036"/>
            <a:ext cx="1134357" cy="916382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45349" y="5018420"/>
            <a:ext cx="924931" cy="5972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2841" y="5048545"/>
            <a:ext cx="774642" cy="38068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61480" y="2039391"/>
            <a:ext cx="1157784" cy="703911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89152" y="2978831"/>
            <a:ext cx="884663" cy="631767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08822" y="5781149"/>
            <a:ext cx="974903" cy="760966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107592" y="4486976"/>
            <a:ext cx="896669" cy="900501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545968" y="1529542"/>
            <a:ext cx="554552" cy="86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1284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lokTextu 13"/>
          <p:cNvSpPr txBox="1"/>
          <p:nvPr/>
        </p:nvSpPr>
        <p:spPr>
          <a:xfrm>
            <a:off x="753214" y="214854"/>
            <a:ext cx="8306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0" b="1" dirty="0" smtClean="0">
                <a:solidFill>
                  <a:srgbClr val="FF0000"/>
                </a:solidFill>
              </a:rPr>
              <a:t>D</a:t>
            </a:r>
            <a:endParaRPr lang="sk-SK" sz="8000" b="1" dirty="0">
              <a:solidFill>
                <a:srgbClr val="FF0000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1872518" y="529424"/>
            <a:ext cx="4281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POMENUJ OBRÁZKY A POVEDZ, ČO POČUJEŠ NA ZAČIATKU SLOVA?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KTORÝ OBRÁZOK TAM NEPATRÍ?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026" y="2290545"/>
            <a:ext cx="1704109" cy="852055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5593726" y="2131797"/>
            <a:ext cx="116891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</a:rPr>
              <a:t>D</a:t>
            </a:r>
            <a:r>
              <a:rPr lang="sk-SK" sz="3200" b="1" dirty="0" smtClean="0"/>
              <a:t>EDO</a:t>
            </a:r>
            <a:endParaRPr lang="sk-SK" sz="3200" b="1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71650" y="4313817"/>
            <a:ext cx="1068262" cy="161882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5627" y="3704177"/>
            <a:ext cx="1694835" cy="1274174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5593726" y="2828690"/>
            <a:ext cx="122197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</a:rPr>
              <a:t>D</a:t>
            </a:r>
            <a:r>
              <a:rPr lang="sk-SK" sz="3200" b="1" dirty="0" smtClean="0"/>
              <a:t>RAK</a:t>
            </a:r>
            <a:endParaRPr lang="sk-SK" sz="3200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5597093" y="3579816"/>
            <a:ext cx="138531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</a:rPr>
              <a:t>D</a:t>
            </a:r>
            <a:r>
              <a:rPr lang="sk-SK" sz="3200" b="1" dirty="0" smtClean="0"/>
              <a:t>ELFÍN</a:t>
            </a:r>
            <a:endParaRPr lang="sk-SK" sz="3200" b="1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7240" y="2857109"/>
            <a:ext cx="1720814" cy="1107057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0745" y="3731130"/>
            <a:ext cx="1412252" cy="1102341"/>
          </a:xfrm>
          <a:prstGeom prst="rect">
            <a:avLst/>
          </a:prstGeom>
        </p:spPr>
      </p:pic>
      <p:sp>
        <p:nvSpPr>
          <p:cNvPr id="16" name="BlokTextu 15"/>
          <p:cNvSpPr txBox="1"/>
          <p:nvPr/>
        </p:nvSpPr>
        <p:spPr>
          <a:xfrm>
            <a:off x="5597093" y="4369389"/>
            <a:ext cx="1218603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</a:rPr>
              <a:t>D</a:t>
            </a:r>
            <a:r>
              <a:rPr lang="sk-SK" sz="3200" b="1" dirty="0" smtClean="0"/>
              <a:t>ÚHA</a:t>
            </a:r>
            <a:endParaRPr lang="sk-SK" sz="3200" b="1" dirty="0"/>
          </a:p>
        </p:txBody>
      </p:sp>
      <p:sp>
        <p:nvSpPr>
          <p:cNvPr id="18" name="BlokTextu 17"/>
          <p:cNvSpPr txBox="1"/>
          <p:nvPr/>
        </p:nvSpPr>
        <p:spPr>
          <a:xfrm>
            <a:off x="5607971" y="5173669"/>
            <a:ext cx="107914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</a:rPr>
              <a:t>D</a:t>
            </a:r>
            <a:r>
              <a:rPr lang="sk-SK" sz="3200" b="1" dirty="0" smtClean="0"/>
              <a:t>OM</a:t>
            </a:r>
            <a:endParaRPr lang="sk-SK" sz="3200" b="1" dirty="0"/>
          </a:p>
        </p:txBody>
      </p:sp>
      <p:pic>
        <p:nvPicPr>
          <p:cNvPr id="20" name="Obrázok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1521" y="5123231"/>
            <a:ext cx="1833279" cy="1237463"/>
          </a:xfrm>
          <a:prstGeom prst="rect">
            <a:avLst/>
          </a:prstGeom>
        </p:spPr>
      </p:pic>
      <p:sp>
        <p:nvSpPr>
          <p:cNvPr id="21" name="BlokTextu 20"/>
          <p:cNvSpPr txBox="1"/>
          <p:nvPr/>
        </p:nvSpPr>
        <p:spPr>
          <a:xfrm>
            <a:off x="5614749" y="5950648"/>
            <a:ext cx="173957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</a:rPr>
              <a:t>D</a:t>
            </a:r>
            <a:r>
              <a:rPr lang="sk-SK" sz="3200" b="1" dirty="0" smtClean="0"/>
              <a:t>ÁŽDNIK</a:t>
            </a:r>
            <a:endParaRPr lang="sk-SK" sz="3200" b="1" dirty="0"/>
          </a:p>
        </p:txBody>
      </p:sp>
      <p:pic>
        <p:nvPicPr>
          <p:cNvPr id="22" name="Obrázok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72169" y="709425"/>
            <a:ext cx="1540362" cy="1370922"/>
          </a:xfrm>
          <a:prstGeom prst="rect">
            <a:avLst/>
          </a:prstGeom>
        </p:spPr>
      </p:pic>
      <p:sp>
        <p:nvSpPr>
          <p:cNvPr id="23" name="BlokTextu 22"/>
          <p:cNvSpPr txBox="1"/>
          <p:nvPr/>
        </p:nvSpPr>
        <p:spPr>
          <a:xfrm>
            <a:off x="5591115" y="1394886"/>
            <a:ext cx="155222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</a:rPr>
              <a:t>D</a:t>
            </a:r>
            <a:r>
              <a:rPr lang="sk-SK" sz="3200" b="1" dirty="0" smtClean="0"/>
              <a:t>ARČEK</a:t>
            </a:r>
            <a:endParaRPr lang="sk-SK" sz="3200" b="1" dirty="0"/>
          </a:p>
        </p:txBody>
      </p:sp>
      <p:pic>
        <p:nvPicPr>
          <p:cNvPr id="24" name="Obrázok 2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08679" y="5466056"/>
            <a:ext cx="1298561" cy="664522"/>
          </a:xfrm>
          <a:prstGeom prst="rect">
            <a:avLst/>
          </a:prstGeom>
        </p:spPr>
      </p:pic>
      <p:pic>
        <p:nvPicPr>
          <p:cNvPr id="25" name="Obrázok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9749" y="1409822"/>
            <a:ext cx="1149815" cy="1778106"/>
          </a:xfrm>
          <a:prstGeom prst="rect">
            <a:avLst/>
          </a:prstGeom>
        </p:spPr>
      </p:pic>
      <p:pic>
        <p:nvPicPr>
          <p:cNvPr id="26" name="Obrázok 2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58129" y="3774663"/>
            <a:ext cx="1042506" cy="975445"/>
          </a:xfrm>
          <a:prstGeom prst="rect">
            <a:avLst/>
          </a:prstGeom>
        </p:spPr>
      </p:pic>
      <p:pic>
        <p:nvPicPr>
          <p:cNvPr id="28" name="Obrázok 2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38701" y="1831985"/>
            <a:ext cx="1121761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075112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89</Words>
  <Application>Microsoft Office PowerPoint</Application>
  <PresentationFormat>Vlastná</PresentationFormat>
  <Paragraphs>22</Paragraphs>
  <Slides>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5" baseType="lpstr">
      <vt:lpstr>Motív balíka Office</vt:lpstr>
      <vt:lpstr>Snímka 1</vt:lpstr>
      <vt:lpstr>Snímka 2</vt:lpstr>
      <vt:lpstr>Snímka 3</vt:lpstr>
      <vt:lpstr>Snímka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Používateľ systému Windows</dc:creator>
  <cp:lastModifiedBy>surculus</cp:lastModifiedBy>
  <cp:revision>21</cp:revision>
  <dcterms:created xsi:type="dcterms:W3CDTF">2018-07-25T06:30:50Z</dcterms:created>
  <dcterms:modified xsi:type="dcterms:W3CDTF">2021-02-26T23:07:10Z</dcterms:modified>
</cp:coreProperties>
</file>