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C9D9"/>
    <a:srgbClr val="14DDF8"/>
    <a:srgbClr val="4047CC"/>
    <a:srgbClr val="2D9BDF"/>
    <a:srgbClr val="31C7DB"/>
    <a:srgbClr val="18A3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9449" autoAdjust="0"/>
  </p:normalViewPr>
  <p:slideViewPr>
    <p:cSldViewPr>
      <p:cViewPr varScale="1">
        <p:scale>
          <a:sx n="65" d="100"/>
          <a:sy n="65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F249-8D4F-4595-9BA4-8AEB2FE62539}" type="datetimeFigureOut">
              <a:rPr lang="sk-SK" smtClean="0"/>
              <a:pPr/>
              <a:t>23. 1. 2021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000A2-DD18-4B1E-95B7-307AA9CDC81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00A2-DD18-4B1E-95B7-307AA9CDC810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00A2-DD18-4B1E-95B7-307AA9CDC810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2B3-EB0A-4B27-82C6-F7A0915F5204}" type="datetimeFigureOut">
              <a:rPr lang="sk-SK" smtClean="0"/>
              <a:pPr/>
              <a:t>23. 1. 2021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3396-6D76-41CC-ADE0-EB88AC9E62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2B3-EB0A-4B27-82C6-F7A0915F5204}" type="datetimeFigureOut">
              <a:rPr lang="sk-SK" smtClean="0"/>
              <a:pPr/>
              <a:t>23. 1. 2021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3396-6D76-41CC-ADE0-EB88AC9E62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2B3-EB0A-4B27-82C6-F7A0915F5204}" type="datetimeFigureOut">
              <a:rPr lang="sk-SK" smtClean="0"/>
              <a:pPr/>
              <a:t>23. 1. 2021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3396-6D76-41CC-ADE0-EB88AC9E62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2B3-EB0A-4B27-82C6-F7A0915F5204}" type="datetimeFigureOut">
              <a:rPr lang="sk-SK" smtClean="0"/>
              <a:pPr/>
              <a:t>23. 1. 2021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3396-6D76-41CC-ADE0-EB88AC9E62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2B3-EB0A-4B27-82C6-F7A0915F5204}" type="datetimeFigureOut">
              <a:rPr lang="sk-SK" smtClean="0"/>
              <a:pPr/>
              <a:t>23. 1. 2021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3396-6D76-41CC-ADE0-EB88AC9E62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2B3-EB0A-4B27-82C6-F7A0915F5204}" type="datetimeFigureOut">
              <a:rPr lang="sk-SK" smtClean="0"/>
              <a:pPr/>
              <a:t>23. 1. 2021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3396-6D76-41CC-ADE0-EB88AC9E62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2B3-EB0A-4B27-82C6-F7A0915F5204}" type="datetimeFigureOut">
              <a:rPr lang="sk-SK" smtClean="0"/>
              <a:pPr/>
              <a:t>23. 1. 2021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3396-6D76-41CC-ADE0-EB88AC9E62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2B3-EB0A-4B27-82C6-F7A0915F5204}" type="datetimeFigureOut">
              <a:rPr lang="sk-SK" smtClean="0"/>
              <a:pPr/>
              <a:t>23. 1. 2021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3396-6D76-41CC-ADE0-EB88AC9E62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2B3-EB0A-4B27-82C6-F7A0915F5204}" type="datetimeFigureOut">
              <a:rPr lang="sk-SK" smtClean="0"/>
              <a:pPr/>
              <a:t>23. 1. 2021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3396-6D76-41CC-ADE0-EB88AC9E62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2B3-EB0A-4B27-82C6-F7A0915F5204}" type="datetimeFigureOut">
              <a:rPr lang="sk-SK" smtClean="0"/>
              <a:pPr/>
              <a:t>23. 1. 2021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3396-6D76-41CC-ADE0-EB88AC9E62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2B3-EB0A-4B27-82C6-F7A0915F5204}" type="datetimeFigureOut">
              <a:rPr lang="sk-SK" smtClean="0"/>
              <a:pPr/>
              <a:t>23. 1. 2021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3396-6D76-41CC-ADE0-EB88AC9E62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82B3-EB0A-4B27-82C6-F7A0915F5204}" type="datetimeFigureOut">
              <a:rPr lang="sk-SK" smtClean="0"/>
              <a:pPr/>
              <a:t>23. 1. 2021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3396-6D76-41CC-ADE0-EB88AC9E624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O&#318;ga%20Bele&#353;ov&#225;\My%20Documents\My%20Music\13%20U&#382;%20je%20zima,%20u&#382;%20je%20tu.wma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Zástupný symbol obsahu 6" descr="784118t32f1fp3d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Obdĺžnik 7"/>
          <p:cNvSpPr/>
          <p:nvPr/>
        </p:nvSpPr>
        <p:spPr>
          <a:xfrm>
            <a:off x="285720" y="642919"/>
            <a:ext cx="6143668" cy="12858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12500"/>
                <a:gd name="adj2" fmla="val 321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Zimné  šantenie</a:t>
            </a:r>
            <a:endParaRPr lang="sk-SK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Obrázok 8" descr="x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285728"/>
            <a:ext cx="2454534" cy="1595447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5857884" y="4714884"/>
            <a:ext cx="3286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000" b="1" dirty="0" smtClean="0">
              <a:solidFill>
                <a:srgbClr val="FF0000"/>
              </a:solidFill>
            </a:endParaRPr>
          </a:p>
          <a:p>
            <a:endParaRPr lang="sk-SK" dirty="0" smtClean="0"/>
          </a:p>
          <a:p>
            <a:r>
              <a:rPr lang="sk-SK" dirty="0" smtClean="0"/>
              <a:t>     </a:t>
            </a:r>
          </a:p>
        </p:txBody>
      </p:sp>
    </p:spTree>
    <p:custDataLst>
      <p:tags r:id="rId1"/>
    </p:custData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C7DB"/>
          </a:solidFill>
          <a:ln>
            <a:solidFill>
              <a:srgbClr val="18A3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49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dĺžnik 9"/>
          <p:cNvSpPr/>
          <p:nvPr/>
        </p:nvSpPr>
        <p:spPr>
          <a:xfrm>
            <a:off x="5357818" y="0"/>
            <a:ext cx="34290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Guľovačka</a:t>
            </a:r>
            <a:r>
              <a:rPr lang="sk-SK" sz="2000" dirty="0" smtClean="0"/>
              <a:t> </a:t>
            </a:r>
          </a:p>
          <a:p>
            <a:endParaRPr lang="sk-SK" sz="2000" dirty="0" smtClean="0"/>
          </a:p>
          <a:p>
            <a:r>
              <a:rPr lang="sk-SK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Kreslím, kreslím pomaličky,</a:t>
            </a:r>
          </a:p>
          <a:p>
            <a:r>
              <a:rPr lang="sk-SK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jednu guľu, dve </a:t>
            </a:r>
            <a:r>
              <a:rPr lang="sk-SK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guličky</a:t>
            </a:r>
            <a:r>
              <a:rPr lang="sk-SK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sk-SK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Zrazu ich už desať mám</a:t>
            </a:r>
          </a:p>
          <a:p>
            <a:r>
              <a:rPr lang="sk-SK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guľovačku začínam.</a:t>
            </a:r>
            <a:endParaRPr lang="sk-SK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Obrázok 13" descr="snehuliak5b45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9653" y="4214818"/>
            <a:ext cx="1982414" cy="2643182"/>
          </a:xfrm>
          <a:prstGeom prst="rect">
            <a:avLst/>
          </a:prstGeom>
        </p:spPr>
      </p:pic>
      <p:pic>
        <p:nvPicPr>
          <p:cNvPr id="16" name="Zástupný symbol obsahu 15" descr="snehulaci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500693" y="5500702"/>
            <a:ext cx="2749689" cy="1214446"/>
          </a:xfr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571744"/>
            <a:ext cx="3286148" cy="2955901"/>
          </a:xfrm>
          <a:prstGeom prst="round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8" name="Vývojový diagram: spojnica 17"/>
          <p:cNvSpPr/>
          <p:nvPr/>
        </p:nvSpPr>
        <p:spPr>
          <a:xfrm>
            <a:off x="8286776" y="164305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Vývojový diagram: spojnica 19"/>
          <p:cNvSpPr/>
          <p:nvPr/>
        </p:nvSpPr>
        <p:spPr>
          <a:xfrm>
            <a:off x="7215206" y="285728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Vývojový diagram: spojnica 20"/>
          <p:cNvSpPr/>
          <p:nvPr/>
        </p:nvSpPr>
        <p:spPr>
          <a:xfrm>
            <a:off x="8429652" y="2428868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Vývojový diagram: spojnica 21"/>
          <p:cNvSpPr/>
          <p:nvPr/>
        </p:nvSpPr>
        <p:spPr>
          <a:xfrm>
            <a:off x="8501090" y="3571876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Vývojový diagram: spojnica 22"/>
          <p:cNvSpPr/>
          <p:nvPr/>
        </p:nvSpPr>
        <p:spPr>
          <a:xfrm>
            <a:off x="8358214" y="5143512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Vývojový diagram: spojnica 23"/>
          <p:cNvSpPr/>
          <p:nvPr/>
        </p:nvSpPr>
        <p:spPr>
          <a:xfrm>
            <a:off x="5500694" y="271462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Vývojový diagram: spojnica 24"/>
          <p:cNvSpPr/>
          <p:nvPr/>
        </p:nvSpPr>
        <p:spPr>
          <a:xfrm>
            <a:off x="8429652" y="6215082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Vývojový diagram: spojnica 25"/>
          <p:cNvSpPr/>
          <p:nvPr/>
        </p:nvSpPr>
        <p:spPr>
          <a:xfrm>
            <a:off x="8358214" y="142852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Vývojový diagram: spojnica 26"/>
          <p:cNvSpPr/>
          <p:nvPr/>
        </p:nvSpPr>
        <p:spPr>
          <a:xfrm>
            <a:off x="5000628" y="557214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Vývojový diagram: spojnica 27"/>
          <p:cNvSpPr/>
          <p:nvPr/>
        </p:nvSpPr>
        <p:spPr>
          <a:xfrm>
            <a:off x="4929190" y="642918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9BD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zimnZimn</a:t>
            </a:r>
            <a:endParaRPr lang="sk-SK" dirty="0"/>
          </a:p>
        </p:txBody>
      </p:sp>
      <p:pic>
        <p:nvPicPr>
          <p:cNvPr id="8" name="Zástupný symbol obsahu 7" descr="O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86117" y="142852"/>
            <a:ext cx="5857884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D:\mamičkine zložky\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3500438"/>
            <a:ext cx="2571768" cy="347188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99544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Zástupný symbol obsahu 10" descr="snehuliak2.gif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7786710" y="214290"/>
            <a:ext cx="1214446" cy="118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BlokTextu 9"/>
          <p:cNvSpPr txBox="1"/>
          <p:nvPr/>
        </p:nvSpPr>
        <p:spPr>
          <a:xfrm>
            <a:off x="214282" y="142852"/>
            <a:ext cx="32147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sz="2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Von ma biely sniežik láka,</a:t>
            </a:r>
          </a:p>
          <a:p>
            <a:r>
              <a:rPr lang="sk-SK" sz="2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postavím si snehuliaka.</a:t>
            </a:r>
          </a:p>
          <a:p>
            <a:r>
              <a:rPr lang="sk-SK" sz="2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 cukrovo bielej pláni,</a:t>
            </a:r>
          </a:p>
          <a:p>
            <a:r>
              <a:rPr lang="sk-SK" sz="2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práve tam , kde stal aj vlani.</a:t>
            </a:r>
          </a:p>
          <a:p>
            <a:r>
              <a:rPr lang="sk-SK" sz="2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Za domami pozdĺž cesty,</a:t>
            </a:r>
          </a:p>
          <a:p>
            <a:r>
              <a:rPr lang="sk-SK" sz="2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jeden , druhý , tretí - šiesty.</a:t>
            </a:r>
          </a:p>
          <a:p>
            <a:r>
              <a:rPr lang="sk-SK" sz="2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Celá hŕba snehuliakov</a:t>
            </a:r>
          </a:p>
          <a:p>
            <a:r>
              <a:rPr lang="sk-SK" sz="2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 tam zmestí.</a:t>
            </a:r>
          </a:p>
          <a:p>
            <a:r>
              <a:rPr lang="sk-SK" sz="2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sk-SK" sz="2000" dirty="0" smtClean="0"/>
          </a:p>
          <a:p>
            <a:endParaRPr lang="sk-SK" sz="2000" dirty="0" smtClean="0"/>
          </a:p>
          <a:p>
            <a:endParaRPr lang="sk-SK" sz="2000" dirty="0"/>
          </a:p>
        </p:txBody>
      </p:sp>
      <p:sp>
        <p:nvSpPr>
          <p:cNvPr id="12" name="BlokTextu 11"/>
          <p:cNvSpPr txBox="1"/>
          <p:nvPr/>
        </p:nvSpPr>
        <p:spPr>
          <a:xfrm>
            <a:off x="2357422" y="7141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Zimná zábava</a:t>
            </a:r>
            <a:endParaRPr lang="sk-SK" sz="28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00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" name="Obrázok 12" descr="snehulac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929066"/>
            <a:ext cx="3214710" cy="1419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5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5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Zástupný symbol obsahu 9" descr="vrany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032500" y="3674269"/>
            <a:ext cx="1266825" cy="952500"/>
          </a:xfrm>
        </p:spPr>
      </p:pic>
      <p:sp>
        <p:nvSpPr>
          <p:cNvPr id="7" name="Obdĺžni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</a:t>
            </a:r>
            <a:endParaRPr lang="sk-SK" dirty="0"/>
          </a:p>
        </p:txBody>
      </p:sp>
      <p:pic>
        <p:nvPicPr>
          <p:cNvPr id="8" name="Zástupný symbol obsahu 7" descr="sankari-omalovank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291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285992"/>
            <a:ext cx="3714808" cy="218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43240" y="0"/>
            <a:ext cx="600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2" name="Obrázok 11" descr="sankar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1643050"/>
            <a:ext cx="4371851" cy="3786214"/>
          </a:xfrm>
          <a:prstGeom prst="rect">
            <a:avLst/>
          </a:prstGeom>
        </p:spPr>
      </p:pic>
      <p:pic>
        <p:nvPicPr>
          <p:cNvPr id="11" name="Obrázok 10" descr="vran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0"/>
            <a:ext cx="1266825" cy="952500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4857752" y="285728"/>
            <a:ext cx="3571900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sk-SK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sk-SK" sz="2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Aha , aha , sneh von padá ,</a:t>
            </a:r>
          </a:p>
          <a:p>
            <a:r>
              <a:rPr lang="sk-SK" sz="2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biela je už ulica!</a:t>
            </a:r>
          </a:p>
          <a:p>
            <a:r>
              <a:rPr lang="sk-SK" sz="2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Oj , nech ho len hodne</a:t>
            </a:r>
          </a:p>
          <a:p>
            <a:r>
              <a:rPr lang="sk-SK" sz="2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spadne</a:t>
            </a:r>
          </a:p>
          <a:p>
            <a:r>
              <a:rPr lang="sk-SK" sz="2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bude dobrá sanica!</a:t>
            </a:r>
          </a:p>
          <a:p>
            <a:endParaRPr lang="sk-SK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BlokTextu 14"/>
          <p:cNvSpPr txBox="1"/>
          <p:nvPr/>
        </p:nvSpPr>
        <p:spPr>
          <a:xfrm rot="10800000" flipV="1">
            <a:off x="4857747" y="4535303"/>
            <a:ext cx="328614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Poďte deti ,berte sánky ,</a:t>
            </a:r>
          </a:p>
          <a:p>
            <a:r>
              <a:rPr lang="sk-SK" sz="2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 nás mrazu , zimy niet!</a:t>
            </a:r>
          </a:p>
          <a:p>
            <a:r>
              <a:rPr lang="sk-SK" sz="2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Oj , dnes je náš každý kopec ,</a:t>
            </a:r>
          </a:p>
          <a:p>
            <a:r>
              <a:rPr lang="sk-SK" sz="2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dnes je náš celý svet!</a:t>
            </a:r>
            <a:endParaRPr lang="sk-SK" sz="20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2857488" y="214290"/>
            <a:ext cx="161294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Aha ,aha!</a:t>
            </a:r>
            <a:endParaRPr lang="sk-SK" sz="28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884546"/>
            <a:ext cx="1320152" cy="11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5781125"/>
            <a:ext cx="2000264" cy="103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0" y="0"/>
            <a:ext cx="9144000" cy="7000852"/>
          </a:xfrm>
          <a:prstGeom prst="rect">
            <a:avLst/>
          </a:prstGeom>
          <a:solidFill>
            <a:srgbClr val="33C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" name="Zástupný symbol obsahu 6" descr="zjazdove-lyzovanie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761" t="9524" r="4763" b="4762"/>
          <a:stretch>
            <a:fillRect/>
          </a:stretch>
        </p:blipFill>
        <p:spPr>
          <a:xfrm>
            <a:off x="0" y="1142984"/>
            <a:ext cx="4637535" cy="585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aoblený obdĺžnik 9"/>
          <p:cNvSpPr/>
          <p:nvPr/>
        </p:nvSpPr>
        <p:spPr>
          <a:xfrm>
            <a:off x="4572000" y="3214662"/>
            <a:ext cx="2643206" cy="36433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9" name="Zástupný symbol obsahu 8" descr="z4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57752" y="3286124"/>
            <a:ext cx="2386588" cy="1857388"/>
          </a:xfrm>
        </p:spPr>
      </p:pic>
      <p:pic>
        <p:nvPicPr>
          <p:cNvPr id="11" name="Obrázok 10" descr="z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5072074"/>
            <a:ext cx="1562100" cy="1657350"/>
          </a:xfrm>
          <a:prstGeom prst="rect">
            <a:avLst/>
          </a:prstGeom>
        </p:spPr>
      </p:pic>
      <p:pic>
        <p:nvPicPr>
          <p:cNvPr id="12" name="Obrázok 11" descr="z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0"/>
            <a:ext cx="1489744" cy="1071570"/>
          </a:xfrm>
          <a:prstGeom prst="rect">
            <a:avLst/>
          </a:prstGeom>
        </p:spPr>
      </p:pic>
      <p:sp>
        <p:nvSpPr>
          <p:cNvPr id="13" name="Obdĺžnik 12"/>
          <p:cNvSpPr/>
          <p:nvPr/>
        </p:nvSpPr>
        <p:spPr>
          <a:xfrm>
            <a:off x="285721" y="142852"/>
            <a:ext cx="42148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Krásne lyžovanie</a:t>
            </a:r>
            <a:endParaRPr lang="sk-SK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4572000" y="1000108"/>
            <a:ext cx="4572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Lyžujem sa. Čiže. Mám na nohách lyže</a:t>
            </a:r>
          </a:p>
          <a:p>
            <a:r>
              <a:rPr lang="sk-SK" sz="2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jedna lyža, druhá lyža, sneh je biely ako ryža.</a:t>
            </a:r>
          </a:p>
          <a:p>
            <a:r>
              <a:rPr lang="sk-SK" sz="2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 sa krásne lyžujem, lyžami sneh ryžujem. </a:t>
            </a:r>
          </a:p>
          <a:p>
            <a:r>
              <a:rPr lang="sk-SK" sz="2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Padám! Pomóc! Kde som? Kto som? </a:t>
            </a:r>
          </a:p>
          <a:p>
            <a:r>
              <a:rPr lang="sk-SK" sz="2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Lyžiar, čo lyžuje nosom!</a:t>
            </a:r>
            <a:endParaRPr lang="sk-SK" sz="20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7661269" y="5375268"/>
            <a:ext cx="1272536" cy="16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71546"/>
            <a:ext cx="4572000" cy="59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b="6930"/>
          <a:stretch>
            <a:fillRect/>
          </a:stretch>
        </p:blipFill>
        <p:spPr bwMode="auto">
          <a:xfrm>
            <a:off x="7264631" y="3857628"/>
            <a:ext cx="1879369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HeroicExtreme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407194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Vývojový diagram: proces 6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4047CC"/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ál 8"/>
          <p:cNvSpPr/>
          <p:nvPr/>
        </p:nvSpPr>
        <p:spPr>
          <a:xfrm>
            <a:off x="4714876" y="857232"/>
            <a:ext cx="4214842" cy="17859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Zástupný symbol obsahu 10" descr="korculuje place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357554" y="4857736"/>
            <a:ext cx="1313899" cy="2000264"/>
          </a:xfrm>
        </p:spPr>
      </p:pic>
      <p:pic>
        <p:nvPicPr>
          <p:cNvPr id="12" name="Zástupný symbol obsahu 11" descr="korculuje.gif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14876" y="142852"/>
            <a:ext cx="2210818" cy="2000264"/>
          </a:xfrm>
        </p:spPr>
      </p:pic>
      <p:pic>
        <p:nvPicPr>
          <p:cNvPr id="13" name="Obrázok 12" descr="pari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428604"/>
            <a:ext cx="1959442" cy="1714512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5143504" y="4214818"/>
            <a:ext cx="3571900" cy="278605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solidFill>
              <a:srgbClr val="FFFF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Obrázok 14" descr="hokej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99981">
            <a:off x="6170610" y="4400629"/>
            <a:ext cx="1504950" cy="971550"/>
          </a:xfrm>
          <a:prstGeom prst="rect">
            <a:avLst/>
          </a:prstGeom>
        </p:spPr>
      </p:pic>
      <p:pic>
        <p:nvPicPr>
          <p:cNvPr id="17" name="Obrázok 16" descr="hokejj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9256" y="5000636"/>
            <a:ext cx="1173900" cy="1143008"/>
          </a:xfrm>
          <a:prstGeom prst="rect">
            <a:avLst/>
          </a:prstGeom>
        </p:spPr>
      </p:pic>
      <p:sp>
        <p:nvSpPr>
          <p:cNvPr id="18" name="Obdĺžnik 17"/>
          <p:cNvSpPr/>
          <p:nvPr/>
        </p:nvSpPr>
        <p:spPr>
          <a:xfrm>
            <a:off x="5072066" y="2214554"/>
            <a:ext cx="4071934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k-SK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Tešíme sa snehu , ľadu</a:t>
            </a:r>
          </a:p>
          <a:p>
            <a:r>
              <a:rPr lang="sk-SK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Všetko je biele pre parádu.</a:t>
            </a:r>
          </a:p>
          <a:p>
            <a:r>
              <a:rPr lang="sk-SK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Korčule si na nohy daj</a:t>
            </a:r>
          </a:p>
          <a:p>
            <a:r>
              <a:rPr lang="sk-SK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 klzisko utekaj.</a:t>
            </a:r>
            <a:endParaRPr lang="sk-SK" sz="2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sk-SK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9" name="Obrázok 18" descr="hokejisti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" name="13 Už je zima, už je tu.wma">
            <a:hlinkClick r:id="" action="ppaction://media"/>
          </p:cNvPr>
          <p:cNvPicPr>
            <a:picLocks noGrp="1" noRot="1" noChangeAspect="1"/>
          </p:cNvPicPr>
          <p:nvPr>
            <p:ph sz="quarter" idx="4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3143240" y="857232"/>
            <a:ext cx="1214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2400" b="1" dirty="0" smtClean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sk-SK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2" name="Picture 2" descr="D:\Dokumenty\2.Obrázky\Zvitok2.-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857232"/>
            <a:ext cx="4357718" cy="5715040"/>
          </a:xfrm>
          <a:prstGeom prst="roundRect">
            <a:avLst/>
          </a:prstGeom>
          <a:noFill/>
        </p:spPr>
      </p:pic>
      <p:sp>
        <p:nvSpPr>
          <p:cNvPr id="23" name="Obdĺžnik 22"/>
          <p:cNvSpPr/>
          <p:nvPr/>
        </p:nvSpPr>
        <p:spPr>
          <a:xfrm>
            <a:off x="5072066" y="1857364"/>
            <a:ext cx="321471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i="1" dirty="0" smtClean="0"/>
              <a:t>Už je zima, už je tu</a:t>
            </a:r>
          </a:p>
          <a:p>
            <a:pPr algn="ctr"/>
            <a:endParaRPr lang="sk-SK" sz="2400" b="1" i="1" dirty="0" smtClean="0"/>
          </a:p>
          <a:p>
            <a:r>
              <a:rPr lang="sk-SK" b="1" i="1" dirty="0" smtClean="0"/>
              <a:t>Už je zima, už je tu, budeme sa kĺzať, </a:t>
            </a:r>
          </a:p>
          <a:p>
            <a:r>
              <a:rPr lang="sk-SK" b="1" i="1" dirty="0" smtClean="0"/>
              <a:t> |: hľaďte, už nám začína potôčik zamŕzať. :|</a:t>
            </a:r>
          </a:p>
          <a:p>
            <a:endParaRPr lang="sk-SK" b="1" i="1" dirty="0" smtClean="0"/>
          </a:p>
          <a:p>
            <a:r>
              <a:rPr lang="sk-SK" b="1" i="1" dirty="0" smtClean="0"/>
              <a:t>Už je zima, už je tu, sánky dolu z klinka,  </a:t>
            </a:r>
          </a:p>
          <a:p>
            <a:r>
              <a:rPr lang="sk-SK" b="1" i="1" dirty="0" smtClean="0"/>
              <a:t>|: ubehne nám nie jedna veselá hodinka. :|</a:t>
            </a:r>
            <a:endParaRPr lang="sk-SK" b="1" i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928670"/>
            <a:ext cx="394508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714752"/>
            <a:ext cx="2071702" cy="2799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ok 11" descr="san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4000504"/>
            <a:ext cx="1143008" cy="1219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4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zd</a:t>
            </a:r>
            <a:endParaRPr lang="sk-SK" dirty="0"/>
          </a:p>
        </p:txBody>
      </p:sp>
      <p:pic>
        <p:nvPicPr>
          <p:cNvPr id="9" name="Zástupný symbol obsahu 8" descr="snehuliak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42852"/>
            <a:ext cx="4714908" cy="3891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artDeco"/>
            <a:contourClr>
              <a:srgbClr val="C0C0C0"/>
            </a:contourClr>
          </a:sp3d>
        </p:spPr>
      </p:pic>
      <p:sp>
        <p:nvSpPr>
          <p:cNvPr id="12" name="BlokTextu 11"/>
          <p:cNvSpPr txBox="1"/>
          <p:nvPr/>
        </p:nvSpPr>
        <p:spPr>
          <a:xfrm>
            <a:off x="6215074" y="421481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>
              <a:solidFill>
                <a:srgbClr val="FF0000"/>
              </a:solidFill>
            </a:endParaRPr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3877585" cy="5786478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coolSlant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249</Words>
  <Application>Microsoft Office PowerPoint</Application>
  <PresentationFormat>Prezentácia na obrazovke (4:3)</PresentationFormat>
  <Paragraphs>55</Paragraphs>
  <Slides>8</Slides>
  <Notes>2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Oľga Belešová</dc:creator>
  <cp:lastModifiedBy>surculus</cp:lastModifiedBy>
  <cp:revision>477</cp:revision>
  <dcterms:created xsi:type="dcterms:W3CDTF">2011-01-24T20:12:07Z</dcterms:created>
  <dcterms:modified xsi:type="dcterms:W3CDTF">2021-01-23T09:36:46Z</dcterms:modified>
</cp:coreProperties>
</file>